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4" r:id="rId9"/>
    <p:sldId id="265" r:id="rId1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6BF86B-3207-49E0-822B-957E71953071}" type="datetimeFigureOut">
              <a:rPr lang="sr-Latn-CS" smtClean="0"/>
              <a:pPr/>
              <a:t>6.1.2013</a:t>
            </a:fld>
            <a:endParaRPr lang="hr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r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1C3F05-4D10-4642-B9E6-FCFBF1502080}" type="slidenum">
              <a:rPr lang="hr-BA" smtClean="0"/>
              <a:pPr/>
              <a:t>‹#›</a:t>
            </a:fld>
            <a:endParaRPr lang="hr-B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4546" y="1785926"/>
            <a:ext cx="4967294" cy="1828800"/>
          </a:xfrm>
        </p:spPr>
        <p:txBody>
          <a:bodyPr>
            <a:normAutofit/>
          </a:bodyPr>
          <a:lstStyle/>
          <a:p>
            <a:pPr algn="ctr"/>
            <a:r>
              <a:rPr lang="hr-BA" sz="6000" dirty="0" smtClean="0"/>
              <a:t>Projekcije</a:t>
            </a:r>
            <a:endParaRPr lang="hr-BA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5143512"/>
            <a:ext cx="7854696" cy="1181096"/>
          </a:xfrm>
        </p:spPr>
        <p:txBody>
          <a:bodyPr/>
          <a:lstStyle/>
          <a:p>
            <a:pPr algn="l"/>
            <a:r>
              <a:rPr lang="hr-BA" dirty="0" smtClean="0"/>
              <a:t>Kandidat:                                            Profesor:</a:t>
            </a:r>
          </a:p>
          <a:p>
            <a:pPr algn="l"/>
            <a:r>
              <a:rPr lang="hr-BA" dirty="0" smtClean="0"/>
              <a:t>Baždalić </a:t>
            </a:r>
            <a:r>
              <a:rPr lang="hr-BA" dirty="0" smtClean="0"/>
              <a:t>Tarik                                </a:t>
            </a:r>
            <a:r>
              <a:rPr lang="hr-BA" dirty="0" smtClean="0"/>
              <a:t>    </a:t>
            </a:r>
            <a:r>
              <a:rPr lang="hr-BA" dirty="0" smtClean="0"/>
              <a:t>doc.dr. Samir </a:t>
            </a:r>
            <a:r>
              <a:rPr lang="hr-BA" dirty="0" smtClean="0"/>
              <a:t>Lemeš</a:t>
            </a:r>
            <a:endParaRPr lang="hr-BA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92867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dirty="0" smtClean="0"/>
              <a:t>Filozofski fakultet Zenica</a:t>
            </a:r>
          </a:p>
          <a:p>
            <a:r>
              <a:rPr lang="hr-BA" dirty="0" smtClean="0"/>
              <a:t>Odsjek:matematika i informatika</a:t>
            </a:r>
            <a:endParaRPr lang="hr-B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1285860"/>
            <a:ext cx="75724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z="4000" dirty="0" smtClean="0"/>
              <a:t>Historijski razvoj</a:t>
            </a:r>
          </a:p>
          <a:p>
            <a:endParaRPr lang="hr-BA" sz="4000" dirty="0"/>
          </a:p>
          <a:p>
            <a:pPr algn="ctr"/>
            <a:endParaRPr lang="hr-BA" sz="4000" dirty="0" smtClean="0"/>
          </a:p>
          <a:p>
            <a:pPr algn="ctr"/>
            <a:endParaRPr lang="hr-BA" sz="4000" dirty="0"/>
          </a:p>
          <a:p>
            <a:pPr algn="ctr"/>
            <a:endParaRPr lang="hr-BA" sz="4000" dirty="0"/>
          </a:p>
        </p:txBody>
      </p:sp>
      <p:pic>
        <p:nvPicPr>
          <p:cNvPr id="5" name="Picture 4" descr="http://www.blic.rs/data/images/2012-06-14/251761_spanija-pecine-afp_f.jpg?ver=133970884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643182"/>
            <a:ext cx="385765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Fid1" descr="Trajanov stub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571744"/>
            <a:ext cx="2100265" cy="2754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8596" y="5357826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400" dirty="0"/>
              <a:t>-</a:t>
            </a:r>
            <a:r>
              <a:rPr lang="hr-BA" sz="2400" dirty="0" smtClean="0"/>
              <a:t>Filipo Brunelleschi</a:t>
            </a:r>
          </a:p>
          <a:p>
            <a:r>
              <a:rPr lang="hr-BA" sz="2400" dirty="0" smtClean="0"/>
              <a:t>-Leono Batista Alberti </a:t>
            </a:r>
            <a:endParaRPr lang="hr-BA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571612"/>
            <a:ext cx="7715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z="4000" dirty="0" smtClean="0"/>
              <a:t>Definicija i podjela projekcija</a:t>
            </a:r>
          </a:p>
          <a:p>
            <a:pPr algn="ctr"/>
            <a:endParaRPr lang="hr-BA" sz="4000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714620"/>
            <a:ext cx="635798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285860"/>
            <a:ext cx="771530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z="4000" dirty="0" smtClean="0"/>
              <a:t>Paralelne projekcije</a:t>
            </a:r>
          </a:p>
          <a:p>
            <a:pPr algn="ctr"/>
            <a:endParaRPr lang="hr-BA" sz="2400" dirty="0" smtClean="0"/>
          </a:p>
          <a:p>
            <a:r>
              <a:rPr lang="hr-BA" sz="2400" dirty="0" smtClean="0"/>
              <a:t>-definicija</a:t>
            </a:r>
          </a:p>
          <a:p>
            <a:r>
              <a:rPr lang="hr-BA" sz="2400" dirty="0" smtClean="0"/>
              <a:t>-osobine</a:t>
            </a:r>
          </a:p>
          <a:p>
            <a:r>
              <a:rPr lang="hr-BA" sz="2400" dirty="0" smtClean="0"/>
              <a:t>-vrste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143116"/>
            <a:ext cx="4562475" cy="332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1500174"/>
            <a:ext cx="75009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z="4000" dirty="0" smtClean="0"/>
              <a:t>Paralelne projekcije</a:t>
            </a:r>
          </a:p>
          <a:p>
            <a:r>
              <a:rPr lang="hr-BA" sz="2400" dirty="0" smtClean="0"/>
              <a:t>-primjena</a:t>
            </a:r>
          </a:p>
          <a:p>
            <a:r>
              <a:rPr lang="hr-BA" sz="2400" dirty="0"/>
              <a:t> </a:t>
            </a:r>
            <a:r>
              <a:rPr lang="hr-BA" sz="2400" dirty="0" smtClean="0"/>
              <a:t>     -tehnička</a:t>
            </a:r>
          </a:p>
          <a:p>
            <a:r>
              <a:rPr lang="hr-BA" sz="2400" dirty="0"/>
              <a:t> </a:t>
            </a:r>
            <a:r>
              <a:rPr lang="hr-BA" sz="2400" dirty="0" smtClean="0"/>
              <a:t>     -računarska</a:t>
            </a:r>
          </a:p>
          <a:p>
            <a:r>
              <a:rPr lang="hr-BA" sz="2400" dirty="0"/>
              <a:t> </a:t>
            </a:r>
            <a:r>
              <a:rPr lang="hr-BA" sz="2400" dirty="0" smtClean="0"/>
              <a:t>      </a:t>
            </a:r>
          </a:p>
          <a:p>
            <a:pPr algn="ctr"/>
            <a:endParaRPr lang="hr-BA" sz="4000" dirty="0" smtClean="0"/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214686"/>
            <a:ext cx="53721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071546"/>
            <a:ext cx="771530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z="4000" dirty="0" smtClean="0"/>
              <a:t>Paralelne-kose projekcije</a:t>
            </a:r>
          </a:p>
          <a:p>
            <a:r>
              <a:rPr lang="hr-BA" sz="2400" dirty="0" smtClean="0"/>
              <a:t>-definicija </a:t>
            </a:r>
          </a:p>
          <a:p>
            <a:r>
              <a:rPr lang="hr-BA" sz="2400" dirty="0" smtClean="0"/>
              <a:t>-osobine</a:t>
            </a:r>
          </a:p>
          <a:p>
            <a:r>
              <a:rPr lang="hr-BA" sz="2400" dirty="0" smtClean="0"/>
              <a:t>-vrste</a:t>
            </a:r>
          </a:p>
          <a:p>
            <a:endParaRPr lang="hr-BA" sz="2400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714752"/>
            <a:ext cx="292895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357562"/>
            <a:ext cx="2533655" cy="2447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357298"/>
            <a:ext cx="75724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z="4000" dirty="0" smtClean="0"/>
              <a:t>Perspektivne projekcije</a:t>
            </a:r>
          </a:p>
          <a:p>
            <a:r>
              <a:rPr lang="hr-BA" sz="2400" dirty="0" smtClean="0"/>
              <a:t>-definicija</a:t>
            </a:r>
          </a:p>
          <a:p>
            <a:r>
              <a:rPr lang="hr-BA" sz="2400" dirty="0" smtClean="0"/>
              <a:t>-osobine</a:t>
            </a:r>
          </a:p>
          <a:p>
            <a:r>
              <a:rPr lang="hr-BA" sz="2400" dirty="0" smtClean="0"/>
              <a:t>-vrste</a:t>
            </a:r>
            <a:endParaRPr lang="hr-BA" sz="2400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428868"/>
            <a:ext cx="5929354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357298"/>
            <a:ext cx="75009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BA" sz="4000" dirty="0" smtClean="0"/>
              <a:t>Primjena u računarskoj grafici</a:t>
            </a:r>
          </a:p>
          <a:p>
            <a:r>
              <a:rPr lang="hr-BA" sz="2400" dirty="0" smtClean="0"/>
              <a:t>-analitičko projektovanje:</a:t>
            </a:r>
          </a:p>
          <a:p>
            <a:pPr algn="ctr"/>
            <a:r>
              <a:rPr lang="hr-BA" sz="2400" dirty="0" smtClean="0"/>
              <a:t>[ </a:t>
            </a:r>
            <a:r>
              <a:rPr lang="hr-BA" sz="2400" dirty="0"/>
              <a:t>x' y' z' 1]= [ x y z 1]*M </a:t>
            </a:r>
            <a:endParaRPr lang="hr-BA" sz="2400" dirty="0" smtClean="0"/>
          </a:p>
          <a:p>
            <a:r>
              <a:rPr lang="hr-BA" sz="2400" dirty="0" smtClean="0"/>
              <a:t>-matrice </a:t>
            </a:r>
            <a:r>
              <a:rPr lang="hr-BA" sz="2400" dirty="0" smtClean="0"/>
              <a:t>transformacija</a:t>
            </a:r>
            <a:r>
              <a:rPr lang="hr-BA" sz="2400" dirty="0" smtClean="0"/>
              <a:t>:</a:t>
            </a:r>
          </a:p>
          <a:p>
            <a:r>
              <a:rPr lang="hr-BA" sz="2400" dirty="0"/>
              <a:t> </a:t>
            </a:r>
            <a:r>
              <a:rPr lang="hr-BA" sz="2400" dirty="0" smtClean="0"/>
              <a:t>        -ortografska projekcija</a:t>
            </a:r>
          </a:p>
          <a:p>
            <a:endParaRPr lang="hr-BA" sz="2400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BA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000372"/>
            <a:ext cx="1785950" cy="136247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42910" y="5214950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400" dirty="0" smtClean="0"/>
              <a:t>            -kosa projekcija</a:t>
            </a:r>
            <a:endParaRPr lang="hr-BA" sz="2400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BA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5000636"/>
            <a:ext cx="2432754" cy="1071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1643050"/>
            <a:ext cx="5857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400" dirty="0" smtClean="0"/>
              <a:t>  </a:t>
            </a:r>
          </a:p>
          <a:p>
            <a:r>
              <a:rPr lang="hr-BA" sz="2400" dirty="0" smtClean="0"/>
              <a:t> -perspektivna projekcija</a:t>
            </a:r>
            <a:endParaRPr lang="hr-BA" sz="2400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BA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714488"/>
            <a:ext cx="2143140" cy="1379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410</TotalTime>
  <Words>106</Words>
  <Application>Microsoft Office PowerPoint</Application>
  <PresentationFormat>On-screen Show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Projekcije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Projekcije</dc:title>
  <dc:creator>Comp</dc:creator>
  <cp:lastModifiedBy>Comp</cp:lastModifiedBy>
  <cp:revision>40</cp:revision>
  <dcterms:created xsi:type="dcterms:W3CDTF">2013-01-01T16:27:02Z</dcterms:created>
  <dcterms:modified xsi:type="dcterms:W3CDTF">2013-01-06T19:04:37Z</dcterms:modified>
</cp:coreProperties>
</file>