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33400"/>
            <a:ext cx="8229600" cy="3505200"/>
          </a:xfrm>
        </p:spPr>
        <p:txBody>
          <a:bodyPr>
            <a:normAutofit/>
          </a:bodyPr>
          <a:lstStyle/>
          <a:p>
            <a:r>
              <a:rPr lang="bs-Latn-BA" sz="9600" dirty="0" smtClean="0">
                <a:solidFill>
                  <a:schemeClr val="bg1"/>
                </a:solidFill>
              </a:rPr>
              <a:t>ASPECT RATIO</a:t>
            </a:r>
            <a:endParaRPr lang="bs-Latn-BA" sz="96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4572000"/>
            <a:ext cx="6400800" cy="1752600"/>
          </a:xfrm>
        </p:spPr>
        <p:txBody>
          <a:bodyPr/>
          <a:lstStyle/>
          <a:p>
            <a:r>
              <a:rPr lang="bs-Latn-BA" dirty="0" smtClean="0"/>
              <a:t>PAŠIĆ ANELA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5400" dirty="0" smtClean="0">
                <a:solidFill>
                  <a:schemeClr val="bg1"/>
                </a:solidFill>
              </a:rPr>
              <a:t>Aspect Ratio</a:t>
            </a:r>
            <a:endParaRPr lang="bs-Latn-BA" sz="5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Aspect Ratio-odnos između širine i visine slike.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Predstavlja se kao : x:y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X-širina slike,y-visina slike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DAR- Display Aspect Ratio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PAR- Pixel Aspect Ratio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SAR- Storage Aspect Ratio</a:t>
            </a:r>
          </a:p>
          <a:p>
            <a:endParaRPr lang="bs-Latn-BA" dirty="0">
              <a:solidFill>
                <a:schemeClr val="bg1"/>
              </a:solidFill>
            </a:endParaRPr>
          </a:p>
        </p:txBody>
      </p:sp>
      <p:pic>
        <p:nvPicPr>
          <p:cNvPr id="4" name="Picture 3" descr="SZ1323_resolution_E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847" y="2362200"/>
            <a:ext cx="3987153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>
                <a:solidFill>
                  <a:schemeClr val="bg1"/>
                </a:solidFill>
              </a:rPr>
              <a:t>Formule za računanje SAR,PAR I DAR</a:t>
            </a:r>
            <a:endParaRPr lang="bs-Latn-B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SAR  se računa po formuli : 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SAR=W/H, W-visina slike, H-širina slike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PAR=DAR/SAR 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DAR računamo po 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DAR=SARxPAR</a:t>
            </a:r>
            <a:endParaRPr lang="bs-Latn-BA" dirty="0">
              <a:solidFill>
                <a:schemeClr val="bg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s-Latn-BA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black-bars-aspect-ratio-16-9-21-9-4-3-cinema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3200400"/>
            <a:ext cx="3809524" cy="2871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dirty="0" smtClean="0">
                <a:solidFill>
                  <a:schemeClr val="bg1"/>
                </a:solidFill>
              </a:rPr>
              <a:t>Tabela sa standardnim PAR,DAR I SAR parametrima</a:t>
            </a:r>
            <a:endParaRPr lang="bs-Latn-BA" dirty="0">
              <a:solidFill>
                <a:schemeClr val="bg1"/>
              </a:solidFill>
            </a:endParaRP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151" y="1828800"/>
            <a:ext cx="795764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2700" b="1" dirty="0" smtClean="0">
                <a:solidFill>
                  <a:schemeClr val="bg1"/>
                </a:solidFill>
              </a:rPr>
              <a:t>PRIKAZ VIDEA SA ISPRAVNIM ASPECT RATIOM KOJI NEMA ODGOVARAJUĆI ASPECT RATIOM</a:t>
            </a:r>
            <a:r>
              <a:rPr lang="bs-Latn-BA" dirty="0" smtClean="0"/>
              <a:t/>
            </a:r>
            <a:br>
              <a:rPr lang="bs-Latn-BA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Ako se desi da se aspect ratio ne podudara sa aspect ratiom ekrana,rješavamo pomoću dvije metode: 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Letterbox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Pan&amp;Scan</a:t>
            </a:r>
          </a:p>
          <a:p>
            <a:endParaRPr lang="bs-Latn-BA" dirty="0"/>
          </a:p>
        </p:txBody>
      </p:sp>
      <p:pic>
        <p:nvPicPr>
          <p:cNvPr id="4" name="Picture 3" descr="letterbox_aspec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962400"/>
            <a:ext cx="6069330" cy="224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>
            <a:noAutofit/>
          </a:bodyPr>
          <a:lstStyle/>
          <a:p>
            <a:r>
              <a:rPr lang="bs-Latn-BA" sz="3200" b="1" dirty="0" smtClean="0">
                <a:solidFill>
                  <a:schemeClr val="bg1"/>
                </a:solidFill>
              </a:rPr>
              <a:t>STANDARDNI I NAJČEŠĆE KORIŠTENI ASPECT RATIO</a:t>
            </a:r>
            <a:r>
              <a:rPr lang="bs-Latn-BA" sz="3200" dirty="0" smtClean="0">
                <a:solidFill>
                  <a:schemeClr val="bg1"/>
                </a:solidFill>
              </a:rPr>
              <a:t/>
            </a:r>
            <a:br>
              <a:rPr lang="bs-Latn-BA" sz="3200" dirty="0" smtClean="0">
                <a:solidFill>
                  <a:schemeClr val="bg1"/>
                </a:solidFill>
              </a:rPr>
            </a:br>
            <a:endParaRPr lang="bs-Latn-BA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Računarski prikaz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4:3 standard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16:10 standard</a:t>
            </a:r>
            <a:endParaRPr lang="bs-Latn-BA" dirty="0">
              <a:solidFill>
                <a:schemeClr val="bg1"/>
              </a:solidFill>
            </a:endParaRPr>
          </a:p>
        </p:txBody>
      </p:sp>
      <p:pic>
        <p:nvPicPr>
          <p:cNvPr id="4" name="Picture 3" descr="729px-Moni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902" y="2590800"/>
            <a:ext cx="4340733" cy="357262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STANDARDNI I NAJČEŠĆE KORIŠTENI ASPECT RATIO</a:t>
            </a:r>
            <a:endParaRPr kumimoji="0" lang="sr-Latn-C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4953000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Tv sa 4:3 standardom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b="1" dirty="0" smtClean="0">
                <a:solidFill>
                  <a:schemeClr val="bg1"/>
                </a:solidFill>
              </a:rPr>
              <a:t>16: 9 </a:t>
            </a:r>
            <a:r>
              <a:rPr lang="bs-Latn-BA" b="1" dirty="0" smtClean="0">
                <a:solidFill>
                  <a:schemeClr val="bg1"/>
                </a:solidFill>
              </a:rPr>
              <a:t>STANDARD</a:t>
            </a:r>
          </a:p>
          <a:p>
            <a:r>
              <a:rPr lang="bs-Latn-BA" b="1" dirty="0" smtClean="0">
                <a:solidFill>
                  <a:schemeClr val="bg1"/>
                </a:solidFill>
              </a:rPr>
              <a:t>1.85:1 i 2.35:1</a:t>
            </a:r>
            <a:endParaRPr lang="bs-Latn-BA" dirty="0" smtClean="0">
              <a:solidFill>
                <a:schemeClr val="bg1"/>
              </a:solidFill>
            </a:endParaRPr>
          </a:p>
          <a:p>
            <a:endParaRPr lang="bs-Latn-BA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bs-Latn-BA" dirty="0" smtClean="0"/>
          </a:p>
          <a:p>
            <a:pPr>
              <a:buNone/>
            </a:pPr>
            <a:endParaRPr lang="bs-Latn-BA" dirty="0"/>
          </a:p>
        </p:txBody>
      </p:sp>
      <p:pic>
        <p:nvPicPr>
          <p:cNvPr id="4" name="Picture 3" descr="320px-Hd_tv_samsung_LE26R41B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124200"/>
            <a:ext cx="4064000" cy="304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57800" y="52578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 smtClean="0"/>
              <a:t>Tv sa 16:9 Standardom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b="1" dirty="0" smtClean="0">
                <a:solidFill>
                  <a:schemeClr val="bg1"/>
                </a:solidFill>
              </a:rPr>
              <a:t>CROPPING I ASPECT RATIO</a:t>
            </a:r>
            <a:r>
              <a:rPr lang="bs-Latn-BA" dirty="0" smtClean="0"/>
              <a:t/>
            </a:r>
            <a:br>
              <a:rPr lang="bs-Latn-BA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Cropping-</a:t>
            </a:r>
            <a:r>
              <a:rPr lang="bs-Latn-BA" dirty="0" smtClean="0">
                <a:solidFill>
                  <a:schemeClr val="bg1"/>
                </a:solidFill>
              </a:rPr>
              <a:t>metoda smanjivanja rezolucije kod </a:t>
            </a:r>
            <a:r>
              <a:rPr lang="bs-Latn-BA" dirty="0" smtClean="0">
                <a:solidFill>
                  <a:schemeClr val="bg1"/>
                </a:solidFill>
              </a:rPr>
              <a:t>videa</a:t>
            </a:r>
          </a:p>
          <a:p>
            <a:endParaRPr lang="bs-Latn-BA" dirty="0">
              <a:solidFill>
                <a:schemeClr val="bg1"/>
              </a:solidFill>
            </a:endParaRPr>
          </a:p>
        </p:txBody>
      </p:sp>
      <p:pic>
        <p:nvPicPr>
          <p:cNvPr id="4" name="Picture 3" descr="croppin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362199"/>
            <a:ext cx="3352800" cy="4071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1" dirty="0" smtClean="0">
                <a:solidFill>
                  <a:schemeClr val="bg1"/>
                </a:solidFill>
              </a:rPr>
              <a:t>Zadaci : </a:t>
            </a:r>
            <a:endParaRPr lang="bs-Latn-BA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Primjer 1: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Ako uzmemo za primjer neki video rezolucije 500x300 onda kada upotrijebimo formulu za SAR dobijemo </a:t>
            </a:r>
            <a:r>
              <a:rPr lang="bs-Latn-BA" dirty="0" smtClean="0">
                <a:solidFill>
                  <a:schemeClr val="bg1"/>
                </a:solidFill>
              </a:rPr>
              <a:t>: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SAR=W/H=500/300 tj.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5:3</a:t>
            </a:r>
          </a:p>
          <a:p>
            <a:endParaRPr lang="bs-Latn-B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Primjer za PAR</a:t>
            </a:r>
            <a:endParaRPr lang="bs-Latn-B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Primjer 2 : 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Ako je PAR 15:14 to znači da je širina pixela za jednu četrnaestinu veća od visine pixela. 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Ako je PAR 12:11 to znači da je širina pixela za jednu jedanaestinu veća od visine pixela.</a:t>
            </a:r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Primjer za cropping</a:t>
            </a:r>
            <a:endParaRPr lang="bs-Latn-B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chemeClr val="bg1"/>
                </a:solidFill>
              </a:rPr>
              <a:t>Ako na videu rezolucije 640x480 obavimo cropping po 80 pixela od visine slike ( po 40 sa gornje i 40 sa donje strane: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Top:40px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Bottom:40px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Left : 0px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Right: 0px</a:t>
            </a:r>
          </a:p>
          <a:p>
            <a:r>
              <a:rPr lang="bs-Latn-BA" dirty="0" smtClean="0">
                <a:solidFill>
                  <a:schemeClr val="bg1"/>
                </a:solidFill>
              </a:rPr>
              <a:t>Dobit ćemo video rezolucije 640x480</a:t>
            </a:r>
            <a:r>
              <a:rPr lang="bs-Latn-BA" dirty="0" smtClean="0"/>
              <a:t>.</a:t>
            </a:r>
          </a:p>
          <a:p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71600" y="1676400"/>
            <a:ext cx="7848600" cy="3962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sz="12000" dirty="0" smtClean="0">
                <a:solidFill>
                  <a:schemeClr val="bg1"/>
                </a:solidFill>
              </a:rPr>
              <a:t>           </a:t>
            </a:r>
            <a:r>
              <a:rPr lang="bs-Latn-BA" sz="14500" dirty="0" smtClean="0">
                <a:solidFill>
                  <a:schemeClr val="bg1"/>
                </a:solidFill>
              </a:rPr>
              <a:t>KRAJ</a:t>
            </a:r>
            <a:endParaRPr lang="bs-Latn-BA" sz="14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</TotalTime>
  <Words>247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ASPECT RATIO</vt:lpstr>
      <vt:lpstr>Aspect Ratio</vt:lpstr>
      <vt:lpstr>Formule za računanje SAR,PAR I DAR</vt:lpstr>
      <vt:lpstr>Tabela sa standardnim PAR,DAR I SAR parametrima</vt:lpstr>
      <vt:lpstr>PRIKAZ VIDEA SA ISPRAVNIM ASPECT RATIOM KOJI NEMA ODGOVARAJUĆI ASPECT RATIOM </vt:lpstr>
      <vt:lpstr>STANDARDNI I NAJČEŠĆE KORIŠTENI ASPECT RATIO </vt:lpstr>
      <vt:lpstr>Slide 7</vt:lpstr>
      <vt:lpstr>CROPPING I ASPECT RATIO </vt:lpstr>
      <vt:lpstr>Zadaci : </vt:lpstr>
      <vt:lpstr>Primjer za PAR</vt:lpstr>
      <vt:lpstr>Primjer za cropping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pasic</dc:creator>
  <cp:lastModifiedBy>pasic</cp:lastModifiedBy>
  <cp:revision>8</cp:revision>
  <dcterms:created xsi:type="dcterms:W3CDTF">2006-08-16T00:00:00Z</dcterms:created>
  <dcterms:modified xsi:type="dcterms:W3CDTF">2013-12-25T21:56:18Z</dcterms:modified>
</cp:coreProperties>
</file>